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4"/>
  </p:sldMasterIdLst>
  <p:notesMasterIdLst>
    <p:notesMasterId r:id="rId7"/>
  </p:notesMasterIdLst>
  <p:sldIdLst>
    <p:sldId id="291" r:id="rId5"/>
    <p:sldId id="292" r:id="rId6"/>
  </p:sldIdLst>
  <p:sldSz cx="9144000" cy="5143500" type="screen16x9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9BD"/>
    <a:srgbClr val="202D3F"/>
    <a:srgbClr val="E8C54A"/>
    <a:srgbClr val="FDD03B"/>
    <a:srgbClr val="FFDD48"/>
    <a:srgbClr val="202D52"/>
    <a:srgbClr val="202D3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EF820-0CC6-43F2-8C18-3C65AC158269}" v="5" dt="2020-05-13T18:24:20.302"/>
    <p1510:client id="{8B52BA35-DE2B-4084-A74B-29538B85376A}" v="11" dt="2020-05-12T22:10:21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56457" autoAdjust="0"/>
  </p:normalViewPr>
  <p:slideViewPr>
    <p:cSldViewPr snapToGrid="0" snapToObjects="1">
      <p:cViewPr varScale="1">
        <p:scale>
          <a:sx n="78" d="100"/>
          <a:sy n="78" d="100"/>
        </p:scale>
        <p:origin x="918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Sheppard" userId="d6563fbd-4fec-4af9-be1d-19d98db605f7" providerId="ADAL" clId="{0D8EF820-0CC6-43F2-8C18-3C65AC158269}"/>
    <pc:docChg chg="custSel addSld modSld">
      <pc:chgData name="Christopher Sheppard" userId="d6563fbd-4fec-4af9-be1d-19d98db605f7" providerId="ADAL" clId="{0D8EF820-0CC6-43F2-8C18-3C65AC158269}" dt="2020-05-13T18:24:33.198" v="303" actId="20577"/>
      <pc:docMkLst>
        <pc:docMk/>
      </pc:docMkLst>
      <pc:sldChg chg="modSp add">
        <pc:chgData name="Christopher Sheppard" userId="d6563fbd-4fec-4af9-be1d-19d98db605f7" providerId="ADAL" clId="{0D8EF820-0CC6-43F2-8C18-3C65AC158269}" dt="2020-05-13T18:24:33.198" v="303" actId="20577"/>
        <pc:sldMkLst>
          <pc:docMk/>
          <pc:sldMk cId="421481568" sldId="292"/>
        </pc:sldMkLst>
        <pc:spChg chg="mod">
          <ac:chgData name="Christopher Sheppard" userId="d6563fbd-4fec-4af9-be1d-19d98db605f7" providerId="ADAL" clId="{0D8EF820-0CC6-43F2-8C18-3C65AC158269}" dt="2020-05-13T17:12:25.456" v="20" actId="122"/>
          <ac:spMkLst>
            <pc:docMk/>
            <pc:sldMk cId="421481568" sldId="292"/>
            <ac:spMk id="2" creationId="{CA43DBEF-E481-40B4-A908-BB634D15ECF8}"/>
          </ac:spMkLst>
        </pc:spChg>
        <pc:spChg chg="mod">
          <ac:chgData name="Christopher Sheppard" userId="d6563fbd-4fec-4af9-be1d-19d98db605f7" providerId="ADAL" clId="{0D8EF820-0CC6-43F2-8C18-3C65AC158269}" dt="2020-05-13T18:24:33.198" v="303" actId="20577"/>
          <ac:spMkLst>
            <pc:docMk/>
            <pc:sldMk cId="421481568" sldId="292"/>
            <ac:spMk id="3" creationId="{6FC69628-A8F9-4E4D-A081-AAE99CA664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>
              <a:defRPr sz="1200"/>
            </a:lvl1pPr>
          </a:lstStyle>
          <a:p>
            <a:fld id="{50E856BD-ED0A-3C49-ABE0-5577E2A2DC1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3" rIns="93287" bIns="466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3" rIns="93287" bIns="466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F380A8FF-6083-2E4C-B178-D744D3FD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6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022889"/>
            <a:ext cx="9144000" cy="1120613"/>
          </a:xfrm>
          <a:prstGeom prst="rect">
            <a:avLst/>
          </a:prstGeom>
          <a:solidFill>
            <a:srgbClr val="4379BD"/>
          </a:solidFill>
          <a:ln>
            <a:noFill/>
          </a:ln>
          <a:effectLst>
            <a:outerShdw blurRad="50800" dist="381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959258"/>
          </a:xfrm>
          <a:prstGeom prst="rect">
            <a:avLst/>
          </a:prstGeom>
          <a:solidFill>
            <a:srgbClr val="202D3F"/>
          </a:solidFill>
          <a:ln>
            <a:noFill/>
          </a:ln>
          <a:effectLst>
            <a:innerShdw blurRad="660400">
              <a:schemeClr val="tx1">
                <a:alpha val="1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71857"/>
            <a:ext cx="6858000" cy="616325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80119"/>
            <a:ext cx="6858000" cy="6884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3502" y="845978"/>
            <a:ext cx="5689036" cy="954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38784"/>
            <a:ext cx="9144000" cy="4203293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1130915"/>
            <a:chOff x="0" y="0"/>
            <a:chExt cx="9144000" cy="15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77"/>
              <a:ext cx="9144000" cy="1464299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447864"/>
              <a:ext cx="9144000" cy="60022"/>
            </a:xfrm>
            <a:prstGeom prst="rect">
              <a:avLst/>
            </a:prstGeom>
            <a:solidFill>
              <a:srgbClr val="E8C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pic>
          <p:nvPicPr>
            <p:cNvPr id="11" name="Content Placeholder 10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6" t="4959" r="15293" b="71855"/>
            <a:stretch/>
          </p:blipFill>
          <p:spPr>
            <a:xfrm>
              <a:off x="4884588" y="0"/>
              <a:ext cx="4259412" cy="14657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1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168"/>
            <a:ext cx="7886700" cy="2817341"/>
          </a:xfrm>
        </p:spPr>
        <p:txBody>
          <a:bodyPr/>
          <a:lstStyle>
            <a:lvl1pPr marL="128588" indent="-128588">
              <a:lnSpc>
                <a:spcPct val="150000"/>
              </a:lnSpc>
              <a:buClr>
                <a:schemeClr val="accent1"/>
              </a:buClr>
              <a:buSzPct val="60000"/>
              <a:buFont typeface="LucidaGrande" charset="0"/>
              <a:buChar char="▶︎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4609070"/>
            <a:ext cx="9144000" cy="534948"/>
            <a:chOff x="0" y="6145427"/>
            <a:chExt cx="9144000" cy="7132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705600"/>
              <a:ext cx="9144000" cy="153091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890994" y="6145427"/>
              <a:ext cx="2253006" cy="710675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4542" y="4710383"/>
            <a:ext cx="1798148" cy="30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38784"/>
            <a:ext cx="9144000" cy="4203293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08"/>
            <a:ext cx="9144000" cy="1130707"/>
            <a:chOff x="0" y="277"/>
            <a:chExt cx="9144000" cy="1507609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277"/>
              <a:ext cx="9144000" cy="1464299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47864"/>
              <a:ext cx="9144000" cy="60022"/>
            </a:xfrm>
            <a:prstGeom prst="rect">
              <a:avLst/>
            </a:prstGeom>
            <a:solidFill>
              <a:srgbClr val="E8C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16" name="Content Placeholder 10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4959" r="15293" b="71855"/>
          <a:stretch/>
        </p:blipFill>
        <p:spPr>
          <a:xfrm>
            <a:off x="4884588" y="0"/>
            <a:ext cx="4259412" cy="109928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1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4609070"/>
            <a:ext cx="9144000" cy="534948"/>
            <a:chOff x="0" y="6145427"/>
            <a:chExt cx="9144000" cy="713264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705600"/>
              <a:ext cx="9144000" cy="153091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890994" y="6145427"/>
              <a:ext cx="2253006" cy="710675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4542" y="4710383"/>
            <a:ext cx="1798148" cy="30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rgbClr val="202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18095" y="0"/>
            <a:ext cx="7200716" cy="51440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E548-EA43-7D4F-BB13-68B6AB7CBFD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83" r:id="rId5"/>
    <p:sldLayoutId id="2147483784" r:id="rId6"/>
    <p:sldLayoutId id="2147483785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rastructurel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A18C-353C-4CA6-AD4B-1A361E76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Infrastructure LA</a:t>
            </a:r>
            <a:br>
              <a:rPr lang="en-US" dirty="0"/>
            </a:br>
            <a:r>
              <a:rPr lang="en-US" dirty="0"/>
              <a:t>Sustainable Waste and Recycling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CE13-C6CA-42B4-9778-8F1A8D10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280457"/>
            <a:ext cx="8759952" cy="714696"/>
          </a:xfrm>
        </p:spPr>
        <p:txBody>
          <a:bodyPr>
            <a:normAutofit lnSpcReduction="10000"/>
          </a:bodyPr>
          <a:lstStyle/>
          <a:p>
            <a:pPr marL="342900" lvl="1" indent="0" algn="ctr">
              <a:buNone/>
            </a:pPr>
            <a:r>
              <a:rPr lang="en-US" sz="2400" dirty="0"/>
              <a:t>Impacts of COVID-19 on the implementation of SB 1383: Challenges and Potential Solutions </a:t>
            </a:r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B1897-07FB-4940-9601-5FD375B3FB76}"/>
              </a:ext>
            </a:extLst>
          </p:cNvPr>
          <p:cNvSpPr txBox="1"/>
          <p:nvPr/>
        </p:nvSpPr>
        <p:spPr>
          <a:xfrm>
            <a:off x="-172593" y="3716462"/>
            <a:ext cx="363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 Afshari</a:t>
            </a:r>
          </a:p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</a:p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 County Public 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C1D0A-8A52-40B2-BB29-5621BA49DED7}"/>
              </a:ext>
            </a:extLst>
          </p:cNvPr>
          <p:cNvSpPr txBox="1"/>
          <p:nvPr/>
        </p:nvSpPr>
        <p:spPr>
          <a:xfrm>
            <a:off x="2729357" y="3716462"/>
            <a:ext cx="381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Derek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Dolfie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Legislative Representative</a:t>
            </a:r>
          </a:p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 League of Cities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DCAE5-1E9F-48AF-90F8-00DB0C67C444}"/>
              </a:ext>
            </a:extLst>
          </p:cNvPr>
          <p:cNvSpPr txBox="1"/>
          <p:nvPr/>
        </p:nvSpPr>
        <p:spPr>
          <a:xfrm>
            <a:off x="6064250" y="3716462"/>
            <a:ext cx="307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Lisa Rapp</a:t>
            </a:r>
          </a:p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 of Public Works</a:t>
            </a:r>
          </a:p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Lakewood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3544DD-6AA2-4611-A7F0-54F314FCB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r="17167" b="8500"/>
          <a:stretch/>
        </p:blipFill>
        <p:spPr>
          <a:xfrm>
            <a:off x="7096125" y="2004642"/>
            <a:ext cx="1419225" cy="1743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879008-0BA2-4890-9256-E362A7F0C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1" r="5602"/>
          <a:stretch/>
        </p:blipFill>
        <p:spPr>
          <a:xfrm>
            <a:off x="4055491" y="2004642"/>
            <a:ext cx="1419225" cy="1748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052596-BBA5-47FA-ACC4-8EF31D416B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16"/>
          <a:stretch/>
        </p:blipFill>
        <p:spPr>
          <a:xfrm>
            <a:off x="1115951" y="2007853"/>
            <a:ext cx="1419224" cy="17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1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DBEF-E481-40B4-A908-BB634D15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Infrastructure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9628-A8F9-4E4D-A081-AAE99CA6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 you for joining today’s call! 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Infrastructure LA and to sign up for email updates about future calls visit the website at: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www.infrastructurela.org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Email: InfrastructureLA@pw.lacounty.gov</a:t>
            </a:r>
          </a:p>
          <a:p>
            <a:pPr marL="0" indent="0" algn="ct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715366F8A4F4BA9B6D646F503AED5" ma:contentTypeVersion="13" ma:contentTypeDescription="Create a new document." ma:contentTypeScope="" ma:versionID="6b245be15da1c2c2dc5b679901d21477">
  <xsd:schema xmlns:xsd="http://www.w3.org/2001/XMLSchema" xmlns:xs="http://www.w3.org/2001/XMLSchema" xmlns:p="http://schemas.microsoft.com/office/2006/metadata/properties" xmlns:ns1="http://schemas.microsoft.com/sharepoint/v3" xmlns:ns3="24a0c490-4017-439d-88a1-e007eca88446" xmlns:ns4="90807bf8-0469-4a2f-8c13-215f5ffe70ca" targetNamespace="http://schemas.microsoft.com/office/2006/metadata/properties" ma:root="true" ma:fieldsID="605d2029f03578831960cc9139d07489" ns1:_="" ns3:_="" ns4:_="">
    <xsd:import namespace="http://schemas.microsoft.com/sharepoint/v3"/>
    <xsd:import namespace="24a0c490-4017-439d-88a1-e007eca88446"/>
    <xsd:import namespace="90807bf8-0469-4a2f-8c13-215f5ffe70c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c490-4017-439d-88a1-e007eca884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07bf8-0469-4a2f-8c13-215f5ffe70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8DE0EB-79D6-41D2-9B44-DEDFE7A60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BFF768-7A6E-4028-B237-A9A561B03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a0c490-4017-439d-88a1-e007eca88446"/>
    <ds:schemaRef ds:uri="90807bf8-0469-4a2f-8c13-215f5ffe70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9C1AC8-94C0-442C-B4B1-911642DC36DD}">
  <ds:schemaRefs>
    <ds:schemaRef ds:uri="http://purl.org/dc/terms/"/>
    <ds:schemaRef ds:uri="http://schemas.microsoft.com/sharepoint/v3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90807bf8-0469-4a2f-8c13-215f5ffe70ca"/>
    <ds:schemaRef ds:uri="http://schemas.microsoft.com/office/2006/metadata/properties"/>
    <ds:schemaRef ds:uri="http://schemas.microsoft.com/office/infopath/2007/PartnerControls"/>
    <ds:schemaRef ds:uri="24a0c490-4017-439d-88a1-e007eca8844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5324</TotalTime>
  <Words>86</Words>
  <Application>Microsoft Office PowerPoint</Application>
  <PresentationFormat>On-screen Show (16:9)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LucidaGrande</vt:lpstr>
      <vt:lpstr>Office Theme</vt:lpstr>
      <vt:lpstr>Infrastructure LA Sustainable Waste and Recycling Management </vt:lpstr>
      <vt:lpstr>Infrastructure 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Vickie Huen</dc:creator>
  <cp:lastModifiedBy>Christopher Sheppard</cp:lastModifiedBy>
  <cp:revision>224</cp:revision>
  <cp:lastPrinted>2017-07-19T23:41:41Z</cp:lastPrinted>
  <dcterms:created xsi:type="dcterms:W3CDTF">2017-04-27T21:38:58Z</dcterms:created>
  <dcterms:modified xsi:type="dcterms:W3CDTF">2020-05-13T18:24:40Z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0x0101004B1715366F8A4F4BA9B6D646F503AED5</vt:lpwstr>
  </property>
</Properties>
</file>